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Virtual Try-on with Diffusion Models
- Uses diffusion models like DDPM instead of GANs
- Provides more control over quality and diversity
- More stable training process
- Notable works: TryOnDiffusion, LaDI-VTON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Has two routes: the flow pathway and the seg pathway.
- Takes two inputs, $F_{f_{i-1}}$ and $F_{s_{i-1}}$.
- The two pathways communicate with each other to determine $F_{f_i}$ and $F_{s_i}$ simultaneously.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Each $D_i$ operates on downsampled $S_i$
- Concatenates $\hat{Y}_i$ outputs into final $Y$
- Captures multi-scale information
- $k$ of $N$-layer sub-discriminators $D_i$
---
&lt;div style="color: white; font-size: 30px; margin-top: 150px; margin-left:0px"&gt;
  &lt;b&gt;Multi-Scale Discriminator&lt;/b&gt;
- Each $D_i$ operates on downsampled $S_i$
- Concatenates $\hat{Y}_i$ outputs into final $Y$
- Captures multi-scale information
- $k$ of $N$-layer sub-discriminators $D_i$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Input: Downsampled segmentation map $S_i$  
- Output: Prediction map $\hat{Y}_i$
- Consits of $N$ convolutional layers
---
&lt;div style="color: white; font-size: 30px; margin-top: 150px; margin-left:0px"&gt;
  &lt;b&gt;Sub-discriminator &lt;/b&gt;
- Input: Downsampled segmentation map $S_i$  
- Output: Prediction map $\hat{Y}_i$
- Consits of $N$ convolutional layers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style="color: white; font-size: 30px; margin-top: 30px; text-align: center; "&gt;
  &lt;b&gt;Spade Residual Block&lt;/b&gt;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style="text-align:center"&gt;&lt;img src="Exp1-table.png" width="650" style="float:right;"&gt;&lt;/div&gt;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Discussion
---
## Limitations
- HR-VITON model requires resource intensive for training.
- Complex pre-processing.
- Application works but slow runtime, particularly segmentation map of the human.
- Pre-processing must match dataset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Virtual try-on with diffusion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2023-07-30T21:20:35Z</dcterms:created>
  <dcterms:modified xsi:type="dcterms:W3CDTF">2023-07-30T21:20:35Z</dcterms:modified>
</cp:coreProperties>
</file>